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АГРОХИМИЯЯЯЯЯЯЯЯЯЯЯ 2021111111\Агрохимия на русском\презентации\slid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550" y="381000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АГРОХИМИЯЯЯЯЯЯЯЯЯЯЯ 2021111111\Агрохимия на русском\презентации\slide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450" y="523875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АГРОХИМИЯЯЯЯЯЯЯЯЯЯЯ 2021111111\Агрохимия на русском\презентации\slide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975" y="333375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АГРОХИМИЯЯЯЯЯЯЯЯЯЯЯ 2021111111\Агрохимия на русском\презентации\slide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563" y="352425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АГРОХИМИЯЯЯЯЯЯЯЯЯЯЯ 2021111111\Агрохимия на русском\презентации\slide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138" y="292100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АГРОХИМИЯЯЯЯЯЯЯЯЯЯЯ 2021111111\Агрохимия на русском\презентации\slide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781925" cy="5837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АГРОХИМИЯЯЯЯЯЯЯЯЯЯЯ 2021111111\Агрохимия на русском\презентации\slide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АГРОХИМИЯЯЯЯЯЯЯЯЯЯЯ 2021111111\Агрохимия на русском\презентации\slide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063" y="292100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АГРОХИМИЯЯЯЯЯЯЯЯЯЯЯ 2021111111\Агрохимия на русском\презентации\slide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781925" cy="5837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АГРОХИМИЯЯЯЯЯЯЯЯЯЯЯ 2021111111\Агрохимия на русском\презентации\slide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АГРОХИМИЯЯЯЯЯЯЯЯЯЯЯ 2021111111\Агрохимия на русском\презентации\slide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АГРОХИМИЯЯЯЯЯЯЯЯЯЯЯ 2021111111\Агрохимия на русском\презентации\slide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АГРОХИМИЯЯЯЯЯЯЯЯЯЯЯ 2021111111\Агрохимия на русском\презентации\slide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7781925" cy="5837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АГРОХИМИЯЯЯЯЯЯЯЯЯЯЯ 2021111111\Агрохимия на русском\презентации\slide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088" y="309563"/>
            <a:ext cx="7781925" cy="5837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АГРОХИМИЯЯЯЯЯЯЯЯЯЯЯ 2021111111\Агрохимия на русском\презентации\slide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988" y="327025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АГРОХИМИЯЯЯЯЯЯЯЯЯЯЯ 2021111111\Агрохимия на русском\презентации\slide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АГРОХИМИЯЯЯЯЯЯЯЯЯЯЯ 2021111111\Агрохимия на русском\презентации\slide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781925" cy="5837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2021-01-22T12:07:30Z</dcterms:created>
  <dcterms:modified xsi:type="dcterms:W3CDTF">2021-01-22T12:56:47Z</dcterms:modified>
</cp:coreProperties>
</file>